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4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7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6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9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91F9-D15F-4E72-8AD9-3DB6830B9884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C76BC-5DAD-4675-A13B-94A2C05F9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POST-CONCERT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CHOIR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000125"/>
            <a:ext cx="114681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Name________________________   Concert and Date_____________________</a:t>
            </a:r>
          </a:p>
          <a:p>
            <a:pPr marL="0" indent="0">
              <a:buNone/>
            </a:pPr>
            <a:r>
              <a:rPr lang="en-US" dirty="0" smtClean="0"/>
              <a:t>1. Did you make the call time? 	Y 	N 	Time arrived_________________</a:t>
            </a:r>
          </a:p>
          <a:p>
            <a:pPr marL="0" indent="0">
              <a:buNone/>
            </a:pPr>
            <a:r>
              <a:rPr lang="en-US" dirty="0" smtClean="0"/>
              <a:t>2. Did you stay for the entire concert? 	Y	 N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Please share any feedback about the concert you received from family and friends.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38225"/>
            <a:ext cx="111760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What did you like most about the concert? </a:t>
            </a:r>
            <a:r>
              <a:rPr lang="en-US" dirty="0" smtClean="0"/>
              <a:t>WHY? (2pts)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What did you dislike about the concert? </a:t>
            </a:r>
            <a:r>
              <a:rPr lang="en-US" dirty="0" smtClean="0"/>
              <a:t>WHY?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431925"/>
            <a:ext cx="110363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What did you see or hear that you hadn’t noticed before? </a:t>
            </a:r>
            <a:r>
              <a:rPr lang="en-US" dirty="0" smtClean="0"/>
              <a:t>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How do you think the music affected (moved, connected with) the audience</a:t>
            </a:r>
            <a:r>
              <a:rPr lang="en-US" dirty="0" smtClean="0"/>
              <a:t>?  (4 </a:t>
            </a:r>
            <a:r>
              <a:rPr lang="en-US" dirty="0" err="1" smtClean="0"/>
              <a:t>pts</a:t>
            </a:r>
            <a:r>
              <a:rPr lang="en-US" dirty="0" smtClean="0"/>
              <a:t>) </a:t>
            </a: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/>
              <a:t>How did the music affect you</a:t>
            </a:r>
            <a:r>
              <a:rPr lang="en-US" dirty="0" smtClean="0"/>
              <a:t>? (3 </a:t>
            </a:r>
            <a:r>
              <a:rPr lang="en-US" dirty="0" err="1" smtClean="0"/>
              <a:t>pts</a:t>
            </a:r>
            <a:r>
              <a:rPr lang="en-US" dirty="0" smtClean="0"/>
              <a:t>) </a:t>
            </a: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/>
              <a:t>Describe any connection you may have felt with the other members or sections of the choir</a:t>
            </a:r>
            <a:r>
              <a:rPr lang="en-US" dirty="0" smtClean="0"/>
              <a:t>.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165225"/>
            <a:ext cx="112141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/>
              <a:t>What do you remember most about this experience</a:t>
            </a:r>
            <a:r>
              <a:rPr lang="en-US" dirty="0" smtClean="0"/>
              <a:t>? WHY?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/>
              <a:t>Was this your best individual performance? 	Y 	N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/>
              <a:t>Was the music to difficult?	 Y 	N 	Too easy?   Y 	   N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/>
              <a:t>Did you feel that we had enough rehearsal time to learn the music? 	Y	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063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/>
              <a:t>How could our rehearsal time be more effective? </a:t>
            </a:r>
            <a:r>
              <a:rPr lang="en-US" dirty="0" smtClean="0"/>
              <a:t>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/>
              <a:t>What will you do differently in your preparation for the next concert</a:t>
            </a:r>
            <a:r>
              <a:rPr lang="en-US" dirty="0" smtClean="0"/>
              <a:t>? WHY? (2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16</a:t>
            </a:r>
            <a:r>
              <a:rPr lang="en-US" dirty="0" smtClean="0"/>
              <a:t>. </a:t>
            </a:r>
            <a:r>
              <a:rPr lang="en-US" dirty="0"/>
              <a:t>What was your favorite piece you sang and WHY? </a:t>
            </a:r>
            <a:r>
              <a:rPr lang="en-US" dirty="0" smtClean="0"/>
              <a:t>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17</a:t>
            </a:r>
            <a:r>
              <a:rPr lang="en-US" dirty="0" smtClean="0"/>
              <a:t>. </a:t>
            </a:r>
            <a:r>
              <a:rPr lang="en-US" dirty="0"/>
              <a:t>What was your favorite piece you heard that you didn’t sing and WHY? </a:t>
            </a:r>
            <a:r>
              <a:rPr lang="en-US" dirty="0" smtClean="0"/>
              <a:t>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18</a:t>
            </a:r>
            <a:r>
              <a:rPr lang="en-US" dirty="0" smtClean="0"/>
              <a:t>. </a:t>
            </a:r>
            <a:r>
              <a:rPr lang="en-US" dirty="0"/>
              <a:t>Who impressed you with their performance at the concert? (choir, section, individual etc.) WHY? </a:t>
            </a:r>
            <a:r>
              <a:rPr lang="en-US" dirty="0" smtClean="0"/>
              <a:t>(4 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19</a:t>
            </a:r>
            <a:r>
              <a:rPr lang="en-US" dirty="0" smtClean="0"/>
              <a:t>. </a:t>
            </a:r>
            <a:r>
              <a:rPr lang="en-US" dirty="0"/>
              <a:t>Please share any other comments or suggestions about this experience</a:t>
            </a:r>
            <a:r>
              <a:rPr lang="en-US" dirty="0" smtClean="0"/>
              <a:t>. (4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169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279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POST-CONCERT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POST-CONCERT EVALUATION</dc:title>
  <dc:creator>du</dc:creator>
  <cp:lastModifiedBy>du</cp:lastModifiedBy>
  <cp:revision>3</cp:revision>
  <dcterms:created xsi:type="dcterms:W3CDTF">2015-10-14T14:46:40Z</dcterms:created>
  <dcterms:modified xsi:type="dcterms:W3CDTF">2015-10-15T17:50:14Z</dcterms:modified>
</cp:coreProperties>
</file>